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7F70-C9D1-4525-952F-52DF71CA2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46985-7350-44DC-B4CC-AFB7D019B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9B4B0-C72F-46C7-99F8-B7CF3A653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0696-7EDD-4581-8802-91949D2E8C9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3151E-962B-4289-947C-A8D948209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2DAA7-F265-4FA8-AB41-4586AA91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F916-966C-463F-BF5C-67E1FD611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7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61B5D-22EE-4ADD-8C4E-957C5329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F0B0F-A97C-4B29-A629-52587BB83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1B5A2-B0B3-4F30-93E1-3359E3EC8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0696-7EDD-4581-8802-91949D2E8C9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50297-307A-4EB5-8440-13BA116D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71178-53E2-45BD-B323-4743FFEC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F916-966C-463F-BF5C-67E1FD611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7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36D30-F826-416E-A57F-CD0573A97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82799-717A-4119-BAB7-87FB4DF28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63785-10D5-4220-BA78-45D7CBC03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0696-7EDD-4581-8802-91949D2E8C9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98F10-CA70-4756-B8C1-52AE7930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13209-72EB-4776-8DD2-C40F63AC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F916-966C-463F-BF5C-67E1FD611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1021-2D2B-4674-8306-FFD55C46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57269-2414-409A-B3AC-C769BD63D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A6A96-5353-40AB-949D-5D2A7CC2B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0696-7EDD-4581-8802-91949D2E8C9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A1AC6-1026-4867-AF28-15F8B5222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F9BDC-92CC-4294-8770-6872DAC2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F916-966C-463F-BF5C-67E1FD611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28403-532A-46CA-A9A7-03A09DBA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701F9-CA2C-4695-9B3F-4EE224C1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D0305-A8C3-4B14-B810-2792BA00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0696-7EDD-4581-8802-91949D2E8C9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5CE2B-851A-4A91-8E0B-7320A627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477CD-AF6B-40DF-A574-78E9338A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F916-966C-463F-BF5C-67E1FD611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7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27FD2-5DB1-48BF-894A-BCD7B2A31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C13D0-4387-4FA9-917B-B9196112B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8F7D7-6762-42F0-80D0-F9BE104A8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34D87-9262-4D68-85C3-AF12C33E3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0696-7EDD-4581-8802-91949D2E8C9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1B4113-634A-4706-8D9C-54BACEA3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FE760-4716-43AE-83E7-4C4821E8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F916-966C-463F-BF5C-67E1FD611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8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918F-87FC-47D2-8527-88F7B1C4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A0132-40CB-4BE1-94A8-E96243747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026F9-A549-4AF7-8185-2B233F78A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76B096-95FC-44EC-8769-98F465288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EA0C21-91E3-4138-AADE-E3C7600D9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FA93FD-2A3A-4DC2-BAC6-3246532F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0696-7EDD-4581-8802-91949D2E8C9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0E007-C236-46A3-BD23-6419C84F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E47E56-1933-4E9A-B43B-3DF4C656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F916-966C-463F-BF5C-67E1FD611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1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B968F-4019-4053-8EA4-FC00F6F8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139C6-473C-44A6-BDCC-649F74C54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0696-7EDD-4581-8802-91949D2E8C9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00D4F-245D-4BE9-BA7C-A61C6DC3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AC840-9FF9-4EDF-9131-BEBB90A66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F916-966C-463F-BF5C-67E1FD611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0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E4F6E-D1EF-4DB0-B283-2713056BD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0696-7EDD-4581-8802-91949D2E8C9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713229-891B-446E-A371-6D47E281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7CFC0-4EE1-43C6-BFDA-689A7886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F916-966C-463F-BF5C-67E1FD611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1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DF31A-A84B-488D-9A43-6B5A53D2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F8167-B386-4D1D-B0B0-7C7FF0DC8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01342-C00B-4FC5-B37F-3F7A2AA28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FC25B-37A9-4317-821E-DD44897F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0696-7EDD-4581-8802-91949D2E8C9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C8909-61B0-4819-AD7C-35A8BFA5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ED233-75C7-4CCC-BD96-A42CAC4D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F916-966C-463F-BF5C-67E1FD611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3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2071E-1D4B-43B2-8E91-B67897870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881520-BFB8-4D47-B242-B6FDD8760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1454D-2D68-406F-BBCD-25C8075D9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6E1E7-D14F-4A8E-BD22-C7F90F44B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0696-7EDD-4581-8802-91949D2E8C9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D479A-A46E-44AF-BD2E-465674A1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55873-D799-46E3-A691-49097150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F916-966C-463F-BF5C-67E1FD611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4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A0648E-0E4E-42E9-8D52-77DF2ACC5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947EC-89CC-4052-B489-0823421C4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9F5D6-8C64-4478-A122-0F8802E0F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A0696-7EDD-4581-8802-91949D2E8C9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589CE-D8A3-41E5-96CA-B007F51FF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306DB-2D0E-415F-862D-B7324EB63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F916-966C-463F-BF5C-67E1FD611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7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den.mercer.edu/wp-content/uploads/2023/09/dr-education-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den.mercer.edu/wp-content/uploads/2023/09/dr-education-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FBE34-0CB7-4AEC-A013-8FC323EB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Dominican Republic Update</a:t>
            </a:r>
            <a:b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4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C6345-0A56-4673-A0F2-679A3A2C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b="1" dirty="0"/>
              <a:t>Tift College of Education</a:t>
            </a:r>
          </a:p>
          <a:p>
            <a:pPr algn="l"/>
            <a:r>
              <a:rPr lang="en-US" sz="2800" b="1" dirty="0"/>
              <a:t>Board of Visitors </a:t>
            </a:r>
          </a:p>
          <a:p>
            <a:pPr algn="l"/>
            <a:endParaRPr lang="en-US" sz="2800" b="1"/>
          </a:p>
          <a:p>
            <a:pPr algn="l"/>
            <a:r>
              <a:rPr lang="en-US" sz="2800" b="1"/>
              <a:t>N</a:t>
            </a:r>
            <a:r>
              <a:rPr lang="en-US" sz="2800" b="1" dirty="0"/>
              <a:t>. Jean Walker</a:t>
            </a:r>
          </a:p>
          <a:p>
            <a:pPr algn="l"/>
            <a:r>
              <a:rPr lang="en-US" sz="2800" b="1" dirty="0"/>
              <a:t>Cynthia Anderson</a:t>
            </a:r>
          </a:p>
          <a:p>
            <a:pPr algn="l"/>
            <a:r>
              <a:rPr lang="en-US" sz="2800" b="1" dirty="0"/>
              <a:t>November 3, 2023</a:t>
            </a:r>
          </a:p>
        </p:txBody>
      </p:sp>
    </p:spTree>
    <p:extLst>
      <p:ext uri="{BB962C8B-B14F-4D97-AF65-F5344CB8AC3E}">
        <p14:creationId xmlns:p14="http://schemas.microsoft.com/office/powerpoint/2010/main" val="294098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3DAB5-AFE6-BEAA-6B37-F06FF9C49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25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FE6AF5-E76A-C77A-E0F6-AFBBAAD9F3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969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2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89EC5-D5FC-424D-BF94-DCEAA4F2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Mercer Models – Instructional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8B0F5-DFA3-4CD3-96EC-7B7C38990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40"/>
            <a:ext cx="10515600" cy="4663123"/>
          </a:xfrm>
        </p:spPr>
        <p:txBody>
          <a:bodyPr/>
          <a:lstStyle/>
          <a:p>
            <a:r>
              <a:rPr lang="en-US" dirty="0"/>
              <a:t>Created by Tift College of Education Faculty</a:t>
            </a:r>
          </a:p>
          <a:p>
            <a:pPr lvl="1"/>
            <a:r>
              <a:rPr lang="en-US" dirty="0"/>
              <a:t>Developed based upon teacher/instructional needs and gaps after many DR classroom observations</a:t>
            </a:r>
          </a:p>
          <a:p>
            <a:r>
              <a:rPr lang="en-US" dirty="0"/>
              <a:t>Research-based instructional strategies designed to improve teacher instruction to increase student learning and achievement</a:t>
            </a:r>
          </a:p>
          <a:p>
            <a:r>
              <a:rPr lang="en-US" dirty="0"/>
              <a:t>Three key areas of instructional strategy focus:</a:t>
            </a:r>
          </a:p>
          <a:p>
            <a:pPr lvl="1"/>
            <a:r>
              <a:rPr lang="en-US" dirty="0"/>
              <a:t>Planning and organizing Instruction</a:t>
            </a:r>
          </a:p>
          <a:p>
            <a:pPr lvl="1"/>
            <a:r>
              <a:rPr lang="en-US" dirty="0"/>
              <a:t>Student learning and engagement</a:t>
            </a:r>
          </a:p>
          <a:p>
            <a:pPr lvl="1"/>
            <a:r>
              <a:rPr lang="en-US" dirty="0"/>
              <a:t>Creating a supportive and engaging learning</a:t>
            </a:r>
          </a:p>
          <a:p>
            <a:pPr marL="457200" lvl="1" indent="0">
              <a:buNone/>
            </a:pPr>
            <a:r>
              <a:rPr lang="en-US" dirty="0"/>
              <a:t>   environment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C47A7-B752-4F70-B755-A01A0A156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879" y="4120753"/>
            <a:ext cx="4145281" cy="258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0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5FA07-EDC5-43E1-99C8-5A07DC83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Improvement: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2EADC-8636-4FDE-A9A7-DA535311B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5394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“Everything Rises and Falls on Leadership” – John Maxwell</a:t>
            </a:r>
            <a:endParaRPr lang="en-US" dirty="0"/>
          </a:p>
          <a:p>
            <a:r>
              <a:rPr lang="en-US" dirty="0"/>
              <a:t>Sustainability of the DR Project depended upon:</a:t>
            </a:r>
          </a:p>
          <a:p>
            <a:pPr marL="0" indent="0">
              <a:buNone/>
            </a:pPr>
            <a:r>
              <a:rPr lang="en-US" dirty="0"/>
              <a:t>	*Building the capacity of school leaders to become instructional 	leaders</a:t>
            </a:r>
          </a:p>
          <a:p>
            <a:pPr marL="0" indent="0">
              <a:buNone/>
            </a:pPr>
            <a:r>
              <a:rPr lang="en-US" dirty="0"/>
              <a:t>	*Support and involvement of the Dominican Republic Ministry 	of Education</a:t>
            </a:r>
          </a:p>
          <a:p>
            <a:pPr marL="0" indent="0">
              <a:buNone/>
            </a:pPr>
            <a:r>
              <a:rPr lang="en-US" dirty="0"/>
              <a:t>	*Support from Mercer University and Tift College of Education</a:t>
            </a:r>
          </a:p>
          <a:p>
            <a:pPr marL="0" indent="0">
              <a:buNone/>
            </a:pPr>
            <a:r>
              <a:rPr lang="en-US" dirty="0"/>
              <a:t>	*Support from the McDonald Center for the Advancement of 	Global Education</a:t>
            </a:r>
          </a:p>
          <a:p>
            <a:pPr marL="0" indent="0">
              <a:buNone/>
            </a:pPr>
            <a:r>
              <a:rPr lang="en-US" dirty="0"/>
              <a:t>	*Ongoing teacher professional development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EA3B8-0A35-4576-A42E-269727294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040" y="5394960"/>
            <a:ext cx="290576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6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assroom of adults holds up pieces of paper">
            <a:hlinkClick r:id="rId2"/>
            <a:extLst>
              <a:ext uri="{FF2B5EF4-FFF2-40B4-BE49-F238E27FC236}">
                <a16:creationId xmlns:a16="http://schemas.microsoft.com/office/drawing/2014/main" id="{E43F176C-EF3F-4BAA-AA84-5B4CAD5A541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" b="-1"/>
          <a:stretch/>
        </p:blipFill>
        <p:spPr bwMode="auto"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3" name="Picture 2" descr="Five adults sit at desks with paper and pens">
            <a:hlinkClick r:id="rId4"/>
            <a:extLst>
              <a:ext uri="{FF2B5EF4-FFF2-40B4-BE49-F238E27FC236}">
                <a16:creationId xmlns:a16="http://schemas.microsoft.com/office/drawing/2014/main" id="{7C021532-9B1A-4A39-813B-7A4C266B036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3" r="4916" b="-1"/>
          <a:stretch/>
        </p:blipFill>
        <p:spPr bwMode="auto"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02485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60FAC4-F1A1-4485-9759-B314EAAD8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9" r="-1" b="-1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8042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24FAB-4E85-467F-AAEF-E4456F216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86" r="13365"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ADCE27-AC4C-46CA-9A9F-1E78E963DF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00" r="7496" b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63D443-F5D0-4324-8D64-1445B2ED0B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470" r="-2" b="9520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457C12-B5AF-4E26-966C-773C5B0448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56" r="-2" b="25961"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82B45-3A42-4F74-8EA9-0E84D0DE8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9" r="1" b="37438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674356-A668-4F78-BF28-EB0524A117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27" r="-3" b="37925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E58D7A-68E5-4E97-9480-EFA5BE9EA2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714" r="2" b="12897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132935-2933-48FC-BE41-F1863D30D4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565" r="1" b="15561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132344-058D-49A6-A268-4E7B1FDBF9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53" r="-2" b="39575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70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169</Words>
  <Application>Microsoft Macintosh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 Dominican Republic Update </vt:lpstr>
      <vt:lpstr>PowerPoint Presentation</vt:lpstr>
      <vt:lpstr>Mercer Models – Instructional Strategies</vt:lpstr>
      <vt:lpstr>Continuous Improvement: Lessons Learned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Dominican Republic Update</dc:title>
  <dc:creator>Navella J. Walker</dc:creator>
  <cp:lastModifiedBy>Thomas R. Koballa</cp:lastModifiedBy>
  <cp:revision>10</cp:revision>
  <dcterms:created xsi:type="dcterms:W3CDTF">2023-10-13T13:08:53Z</dcterms:created>
  <dcterms:modified xsi:type="dcterms:W3CDTF">2023-11-02T16:47:34Z</dcterms:modified>
</cp:coreProperties>
</file>