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</p:sldMasterIdLst>
  <p:sldIdLst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09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2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0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7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2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80C565-CFB8-4516-B53F-30ECFF90F0FA}" type="datetimeFigureOut">
              <a:rPr lang="en-US" smtClean="0"/>
              <a:t>6/2/21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CC3E5B-000D-4489-9F74-D9A57FD74B2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8701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How to login into your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</a:rPr>
              <a:t>MyPSC</a:t>
            </a:r>
            <a:r>
              <a:rPr lang="en-US" dirty="0">
                <a:solidFill>
                  <a:srgbClr val="C00000"/>
                </a:solidFill>
              </a:rPr>
              <a:t> Account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51045" b="-11567"/>
          <a:stretch/>
        </p:blipFill>
        <p:spPr bwMode="auto">
          <a:xfrm>
            <a:off x="1066800" y="1900136"/>
            <a:ext cx="6705600" cy="530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48600" y="2398154"/>
            <a:ext cx="966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Click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here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to login into your </a:t>
            </a:r>
            <a:r>
              <a:rPr lang="en-US" sz="1600" b="1" dirty="0" err="1">
                <a:solidFill>
                  <a:srgbClr val="C00000"/>
                </a:solidFill>
              </a:rPr>
              <a:t>MyPSC</a:t>
            </a:r>
            <a:r>
              <a:rPr lang="en-US" sz="1600" b="1" dirty="0">
                <a:solidFill>
                  <a:srgbClr val="C00000"/>
                </a:solidFill>
              </a:rPr>
              <a:t> account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88413" y="3106413"/>
            <a:ext cx="1600200" cy="3993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2"/>
          <p:cNvSpPr txBox="1"/>
          <p:nvPr/>
        </p:nvSpPr>
        <p:spPr>
          <a:xfrm>
            <a:off x="3276600" y="1504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C00000"/>
                </a:solidFill>
              </a:rPr>
              <a:t>Go to www.gapsc.com</a:t>
            </a:r>
          </a:p>
        </p:txBody>
      </p:sp>
    </p:spTree>
    <p:extLst>
      <p:ext uri="{BB962C8B-B14F-4D97-AF65-F5344CB8AC3E}">
        <p14:creationId xmlns:p14="http://schemas.microsoft.com/office/powerpoint/2010/main" val="337608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-1" r="50299" b="-4104"/>
          <a:stretch/>
        </p:blipFill>
        <p:spPr bwMode="auto">
          <a:xfrm>
            <a:off x="1295400" y="685800"/>
            <a:ext cx="6019800" cy="548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3800" y="1524000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Enter in your email address and password</a:t>
            </a:r>
          </a:p>
        </p:txBody>
      </p:sp>
      <p:sp>
        <p:nvSpPr>
          <p:cNvPr id="4" name="Left Arrow 3"/>
          <p:cNvSpPr/>
          <p:nvPr/>
        </p:nvSpPr>
        <p:spPr>
          <a:xfrm>
            <a:off x="6477000" y="1088136"/>
            <a:ext cx="838200" cy="3048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1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r="50299"/>
          <a:stretch/>
        </p:blipFill>
        <p:spPr bwMode="auto">
          <a:xfrm>
            <a:off x="1219200" y="762000"/>
            <a:ext cx="5791200" cy="5257799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7132320" y="1524000"/>
            <a:ext cx="147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Click on Assessments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14800" y="1179479"/>
            <a:ext cx="1059498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4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" r="50056" b="-8660"/>
          <a:stretch/>
        </p:blipFill>
        <p:spPr bwMode="auto">
          <a:xfrm>
            <a:off x="1344168" y="685800"/>
            <a:ext cx="64008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"/>
          <a:stretch/>
        </p:blipFill>
        <p:spPr bwMode="auto">
          <a:xfrm>
            <a:off x="1344168" y="4038598"/>
            <a:ext cx="6428232" cy="20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2040" y="2052191"/>
            <a:ext cx="1325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Choose an option from questions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1, 2, 3, or 7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173480" y="3276600"/>
            <a:ext cx="1143000" cy="3048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1" r="49944" b="1676"/>
          <a:stretch/>
        </p:blipFill>
        <p:spPr bwMode="auto">
          <a:xfrm>
            <a:off x="1981200" y="990600"/>
            <a:ext cx="6477000" cy="4747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133600" y="1475232"/>
            <a:ext cx="800100" cy="381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2900" y="38531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Question #1</a:t>
            </a:r>
          </a:p>
        </p:txBody>
      </p:sp>
    </p:spTree>
    <p:extLst>
      <p:ext uri="{BB962C8B-B14F-4D97-AF65-F5344CB8AC3E}">
        <p14:creationId xmlns:p14="http://schemas.microsoft.com/office/powerpoint/2010/main" val="255865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r="50391" b="16889"/>
          <a:stretch/>
        </p:blipFill>
        <p:spPr bwMode="auto">
          <a:xfrm>
            <a:off x="1295400" y="990600"/>
            <a:ext cx="68580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600200" y="1388364"/>
            <a:ext cx="710184" cy="381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2335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Question #2</a:t>
            </a:r>
          </a:p>
        </p:txBody>
      </p:sp>
    </p:spTree>
    <p:extLst>
      <p:ext uri="{BB962C8B-B14F-4D97-AF65-F5344CB8AC3E}">
        <p14:creationId xmlns:p14="http://schemas.microsoft.com/office/powerpoint/2010/main" val="110017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0804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Question #3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1" r="49832" b="-3073"/>
          <a:stretch/>
        </p:blipFill>
        <p:spPr bwMode="auto">
          <a:xfrm>
            <a:off x="1905000" y="1143000"/>
            <a:ext cx="68580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115766" y="2552700"/>
            <a:ext cx="914400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1" r="49944" b="-23692"/>
          <a:stretch/>
        </p:blipFill>
        <p:spPr bwMode="auto">
          <a:xfrm>
            <a:off x="1828800" y="1143000"/>
            <a:ext cx="6553200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0500" y="40843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Question #7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81200" y="4038600"/>
            <a:ext cx="914400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1140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164</TotalTime>
  <Words>58</Words>
  <Application>Microsoft Macintosh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Gill Sans MT</vt:lpstr>
      <vt:lpstr>Verdana</vt:lpstr>
      <vt:lpstr>Wingdings 2</vt:lpstr>
      <vt:lpstr>Stack of books design template</vt:lpstr>
      <vt:lpstr>Solstice</vt:lpstr>
      <vt:lpstr>How to login into your  MyPSC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Michael C. Lancour</cp:lastModifiedBy>
  <cp:revision>17</cp:revision>
  <dcterms:created xsi:type="dcterms:W3CDTF">2015-02-12T14:44:51Z</dcterms:created>
  <dcterms:modified xsi:type="dcterms:W3CDTF">2021-06-02T17:58:37Z</dcterms:modified>
</cp:coreProperties>
</file>